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74" r:id="rId5"/>
    <p:sldId id="257" r:id="rId6"/>
    <p:sldId id="258" r:id="rId7"/>
    <p:sldId id="271" r:id="rId8"/>
    <p:sldId id="277" r:id="rId9"/>
    <p:sldId id="280" r:id="rId10"/>
    <p:sldId id="259" r:id="rId11"/>
    <p:sldId id="260" r:id="rId12"/>
    <p:sldId id="261" r:id="rId13"/>
    <p:sldId id="262" r:id="rId14"/>
    <p:sldId id="263" r:id="rId15"/>
    <p:sldId id="264" r:id="rId16"/>
    <p:sldId id="272" r:id="rId17"/>
    <p:sldId id="275" r:id="rId18"/>
    <p:sldId id="265" r:id="rId19"/>
    <p:sldId id="266" r:id="rId20"/>
    <p:sldId id="267" r:id="rId21"/>
    <p:sldId id="268" r:id="rId22"/>
    <p:sldId id="276" r:id="rId23"/>
    <p:sldId id="269" r:id="rId24"/>
    <p:sldId id="278" r:id="rId25"/>
    <p:sldId id="279" r:id="rId26"/>
    <p:sldId id="270" r:id="rId27"/>
    <p:sldId id="273" r:id="rId28"/>
    <p:sldId id="283" r:id="rId29"/>
    <p:sldId id="281" r:id="rId30"/>
    <p:sldId id="28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73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Tobin" userId="6bd95950-ea7c-48ea-bcc8-e469f6f59836" providerId="ADAL" clId="{391F229E-1669-47DD-802C-B803D49FA3EF}"/>
    <pc:docChg chg="undo addSld modSld sldOrd">
      <pc:chgData name="Mike Tobin" userId="6bd95950-ea7c-48ea-bcc8-e469f6f59836" providerId="ADAL" clId="{391F229E-1669-47DD-802C-B803D49FA3EF}" dt="2023-08-01T17:49:40.093" v="1142" actId="1035"/>
      <pc:docMkLst>
        <pc:docMk/>
      </pc:docMkLst>
      <pc:sldChg chg="modSp">
        <pc:chgData name="Mike Tobin" userId="6bd95950-ea7c-48ea-bcc8-e469f6f59836" providerId="ADAL" clId="{391F229E-1669-47DD-802C-B803D49FA3EF}" dt="2023-08-01T17:41:52.870" v="1111" actId="20577"/>
        <pc:sldMkLst>
          <pc:docMk/>
          <pc:sldMk cId="3209626693" sldId="257"/>
        </pc:sldMkLst>
        <pc:spChg chg="mod">
          <ac:chgData name="Mike Tobin" userId="6bd95950-ea7c-48ea-bcc8-e469f6f59836" providerId="ADAL" clId="{391F229E-1669-47DD-802C-B803D49FA3EF}" dt="2023-08-01T17:41:52.870" v="1111" actId="20577"/>
          <ac:spMkLst>
            <pc:docMk/>
            <pc:sldMk cId="3209626693" sldId="257"/>
            <ac:spMk id="2" creationId="{00000000-0000-0000-0000-000000000000}"/>
          </ac:spMkLst>
        </pc:spChg>
      </pc:sldChg>
      <pc:sldChg chg="modSp">
        <pc:chgData name="Mike Tobin" userId="6bd95950-ea7c-48ea-bcc8-e469f6f59836" providerId="ADAL" clId="{391F229E-1669-47DD-802C-B803D49FA3EF}" dt="2023-08-01T17:32:35.610" v="68" actId="14100"/>
        <pc:sldMkLst>
          <pc:docMk/>
          <pc:sldMk cId="4076554847" sldId="269"/>
        </pc:sldMkLst>
        <pc:spChg chg="mod">
          <ac:chgData name="Mike Tobin" userId="6bd95950-ea7c-48ea-bcc8-e469f6f59836" providerId="ADAL" clId="{391F229E-1669-47DD-802C-B803D49FA3EF}" dt="2023-08-01T17:32:35.610" v="68" actId="14100"/>
          <ac:spMkLst>
            <pc:docMk/>
            <pc:sldMk cId="4076554847" sldId="269"/>
            <ac:spMk id="3" creationId="{00000000-0000-0000-0000-000000000000}"/>
          </ac:spMkLst>
        </pc:spChg>
      </pc:sldChg>
      <pc:sldChg chg="modSp">
        <pc:chgData name="Mike Tobin" userId="6bd95950-ea7c-48ea-bcc8-e469f6f59836" providerId="ADAL" clId="{391F229E-1669-47DD-802C-B803D49FA3EF}" dt="2023-08-01T17:30:16.101" v="36" actId="20577"/>
        <pc:sldMkLst>
          <pc:docMk/>
          <pc:sldMk cId="3980856367" sldId="270"/>
        </pc:sldMkLst>
        <pc:spChg chg="mod">
          <ac:chgData name="Mike Tobin" userId="6bd95950-ea7c-48ea-bcc8-e469f6f59836" providerId="ADAL" clId="{391F229E-1669-47DD-802C-B803D49FA3EF}" dt="2023-08-01T17:30:16.101" v="36" actId="20577"/>
          <ac:spMkLst>
            <pc:docMk/>
            <pc:sldMk cId="3980856367" sldId="270"/>
            <ac:spMk id="6" creationId="{00000000-0000-0000-0000-000000000000}"/>
          </ac:spMkLst>
        </pc:spChg>
      </pc:sldChg>
      <pc:sldChg chg="modSp">
        <pc:chgData name="Mike Tobin" userId="6bd95950-ea7c-48ea-bcc8-e469f6f59836" providerId="ADAL" clId="{391F229E-1669-47DD-802C-B803D49FA3EF}" dt="2023-08-01T17:41:31.569" v="1103" actId="20577"/>
        <pc:sldMkLst>
          <pc:docMk/>
          <pc:sldMk cId="2199133132" sldId="271"/>
        </pc:sldMkLst>
        <pc:spChg chg="mod">
          <ac:chgData name="Mike Tobin" userId="6bd95950-ea7c-48ea-bcc8-e469f6f59836" providerId="ADAL" clId="{391F229E-1669-47DD-802C-B803D49FA3EF}" dt="2023-08-01T17:41:31.569" v="1103" actId="20577"/>
          <ac:spMkLst>
            <pc:docMk/>
            <pc:sldMk cId="2199133132" sldId="271"/>
            <ac:spMk id="2" creationId="{00000000-0000-0000-0000-000000000000}"/>
          </ac:spMkLst>
        </pc:spChg>
      </pc:sldChg>
      <pc:sldChg chg="delSp ord">
        <pc:chgData name="Mike Tobin" userId="6bd95950-ea7c-48ea-bcc8-e469f6f59836" providerId="ADAL" clId="{391F229E-1669-47DD-802C-B803D49FA3EF}" dt="2023-08-01T17:31:50.909" v="43"/>
        <pc:sldMkLst>
          <pc:docMk/>
          <pc:sldMk cId="1503485641" sldId="273"/>
        </pc:sldMkLst>
        <pc:spChg chg="del">
          <ac:chgData name="Mike Tobin" userId="6bd95950-ea7c-48ea-bcc8-e469f6f59836" providerId="ADAL" clId="{391F229E-1669-47DD-802C-B803D49FA3EF}" dt="2023-08-01T17:31:50.909" v="43"/>
          <ac:spMkLst>
            <pc:docMk/>
            <pc:sldMk cId="1503485641" sldId="273"/>
            <ac:spMk id="3" creationId="{00000000-0000-0000-0000-000000000000}"/>
          </ac:spMkLst>
        </pc:spChg>
      </pc:sldChg>
      <pc:sldChg chg="modSp">
        <pc:chgData name="Mike Tobin" userId="6bd95950-ea7c-48ea-bcc8-e469f6f59836" providerId="ADAL" clId="{391F229E-1669-47DD-802C-B803D49FA3EF}" dt="2023-08-01T17:17:46.296" v="6" actId="20577"/>
        <pc:sldMkLst>
          <pc:docMk/>
          <pc:sldMk cId="1792673700" sldId="274"/>
        </pc:sldMkLst>
        <pc:spChg chg="mod">
          <ac:chgData name="Mike Tobin" userId="6bd95950-ea7c-48ea-bcc8-e469f6f59836" providerId="ADAL" clId="{391F229E-1669-47DD-802C-B803D49FA3EF}" dt="2023-08-01T17:17:46.296" v="6" actId="20577"/>
          <ac:spMkLst>
            <pc:docMk/>
            <pc:sldMk cId="1792673700" sldId="274"/>
            <ac:spMk id="5" creationId="{00000000-0000-0000-0000-000000000000}"/>
          </ac:spMkLst>
        </pc:spChg>
      </pc:sldChg>
      <pc:sldChg chg="addSp delSp modSp add">
        <pc:chgData name="Mike Tobin" userId="6bd95950-ea7c-48ea-bcc8-e469f6f59836" providerId="ADAL" clId="{391F229E-1669-47DD-802C-B803D49FA3EF}" dt="2023-08-01T17:48:46.798" v="1120" actId="47"/>
        <pc:sldMkLst>
          <pc:docMk/>
          <pc:sldMk cId="3500420832" sldId="281"/>
        </pc:sldMkLst>
        <pc:spChg chg="add del mod">
          <ac:chgData name="Mike Tobin" userId="6bd95950-ea7c-48ea-bcc8-e469f6f59836" providerId="ADAL" clId="{391F229E-1669-47DD-802C-B803D49FA3EF}" dt="2023-08-01T17:48:46.798" v="1120" actId="47"/>
          <ac:spMkLst>
            <pc:docMk/>
            <pc:sldMk cId="3500420832" sldId="281"/>
            <ac:spMk id="4" creationId="{31462B90-4ABD-4158-807E-C727C0A12F77}"/>
          </ac:spMkLst>
        </pc:spChg>
        <pc:picChg chg="add mod">
          <ac:chgData name="Mike Tobin" userId="6bd95950-ea7c-48ea-bcc8-e469f6f59836" providerId="ADAL" clId="{391F229E-1669-47DD-802C-B803D49FA3EF}" dt="2023-08-01T17:32:02.300" v="45" actId="14100"/>
          <ac:picMkLst>
            <pc:docMk/>
            <pc:sldMk cId="3500420832" sldId="281"/>
            <ac:picMk id="3" creationId="{BAFD290A-FD06-4428-A6ED-80E5F04CAD58}"/>
          </ac:picMkLst>
        </pc:picChg>
      </pc:sldChg>
      <pc:sldChg chg="addSp modSp add">
        <pc:chgData name="Mike Tobin" userId="6bd95950-ea7c-48ea-bcc8-e469f6f59836" providerId="ADAL" clId="{391F229E-1669-47DD-802C-B803D49FA3EF}" dt="2023-08-01T17:44:15.978" v="1116"/>
        <pc:sldMkLst>
          <pc:docMk/>
          <pc:sldMk cId="3184366011" sldId="282"/>
        </pc:sldMkLst>
        <pc:spChg chg="add">
          <ac:chgData name="Mike Tobin" userId="6bd95950-ea7c-48ea-bcc8-e469f6f59836" providerId="ADAL" clId="{391F229E-1669-47DD-802C-B803D49FA3EF}" dt="2023-08-01T17:44:15.978" v="1116"/>
          <ac:spMkLst>
            <pc:docMk/>
            <pc:sldMk cId="3184366011" sldId="282"/>
            <ac:spMk id="4" creationId="{5FA2F334-0ACB-4660-A225-759C08F92530}"/>
          </ac:spMkLst>
        </pc:spChg>
        <pc:picChg chg="add mod">
          <ac:chgData name="Mike Tobin" userId="6bd95950-ea7c-48ea-bcc8-e469f6f59836" providerId="ADAL" clId="{391F229E-1669-47DD-802C-B803D49FA3EF}" dt="2023-08-01T17:44:03.487" v="1115" actId="1076"/>
          <ac:picMkLst>
            <pc:docMk/>
            <pc:sldMk cId="3184366011" sldId="282"/>
            <ac:picMk id="3" creationId="{5A6409F8-7134-457D-9705-3CE249F76C2C}"/>
          </ac:picMkLst>
        </pc:picChg>
      </pc:sldChg>
      <pc:sldChg chg="addSp modSp add">
        <pc:chgData name="Mike Tobin" userId="6bd95950-ea7c-48ea-bcc8-e469f6f59836" providerId="ADAL" clId="{391F229E-1669-47DD-802C-B803D49FA3EF}" dt="2023-08-01T17:49:40.093" v="1142" actId="1035"/>
        <pc:sldMkLst>
          <pc:docMk/>
          <pc:sldMk cId="1441401148" sldId="283"/>
        </pc:sldMkLst>
        <pc:picChg chg="add mod">
          <ac:chgData name="Mike Tobin" userId="6bd95950-ea7c-48ea-bcc8-e469f6f59836" providerId="ADAL" clId="{391F229E-1669-47DD-802C-B803D49FA3EF}" dt="2023-08-01T17:49:40.093" v="1142" actId="1035"/>
          <ac:picMkLst>
            <pc:docMk/>
            <pc:sldMk cId="1441401148" sldId="283"/>
            <ac:picMk id="3" creationId="{A158726F-CC06-46BF-B1D8-F128F2ABD0A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5797" y="503852"/>
            <a:ext cx="6746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CARTERSVILLE HIGH SCHOOL BOYS BASKETBALL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5935" y="873184"/>
            <a:ext cx="279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2012-2023  </a:t>
            </a:r>
          </a:p>
          <a:p>
            <a:pPr algn="ctr"/>
            <a:r>
              <a:rPr lang="en-US" dirty="0"/>
              <a:t>Past 11 seasons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33" y="1575335"/>
            <a:ext cx="7539912" cy="473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7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9" y="875211"/>
            <a:ext cx="7967732" cy="5303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2402" y="6380703"/>
            <a:ext cx="468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2013 Rome News Tribune Tourney Champs</a:t>
            </a:r>
          </a:p>
        </p:txBody>
      </p:sp>
    </p:spTree>
    <p:extLst>
      <p:ext uri="{BB962C8B-B14F-4D97-AF65-F5344CB8AC3E}">
        <p14:creationId xmlns:p14="http://schemas.microsoft.com/office/powerpoint/2010/main" val="71583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206500"/>
            <a:ext cx="8128000" cy="444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4983" y="6139543"/>
            <a:ext cx="4232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Region Champs 2015</a:t>
            </a:r>
          </a:p>
        </p:txBody>
      </p:sp>
    </p:spTree>
    <p:extLst>
      <p:ext uri="{BB962C8B-B14F-4D97-AF65-F5344CB8AC3E}">
        <p14:creationId xmlns:p14="http://schemas.microsoft.com/office/powerpoint/2010/main" val="68791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96" y="1486851"/>
            <a:ext cx="7309674" cy="448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2591" y="6136528"/>
            <a:ext cx="2913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REGION CHAMPS 2016</a:t>
            </a:r>
          </a:p>
        </p:txBody>
      </p:sp>
    </p:spTree>
    <p:extLst>
      <p:ext uri="{BB962C8B-B14F-4D97-AF65-F5344CB8AC3E}">
        <p14:creationId xmlns:p14="http://schemas.microsoft.com/office/powerpoint/2010/main" val="277620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67" y="653143"/>
            <a:ext cx="7733845" cy="5156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9509" y="5839093"/>
            <a:ext cx="61526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2017-2018</a:t>
            </a:r>
          </a:p>
          <a:p>
            <a:pPr algn="ctr"/>
            <a:r>
              <a:rPr lang="en-US" sz="1100" b="1" dirty="0"/>
              <a:t>Rome News Tribune Holiday Festival Champions</a:t>
            </a:r>
          </a:p>
          <a:p>
            <a:pPr algn="ctr"/>
            <a:r>
              <a:rPr lang="en-US" sz="1100" b="1" dirty="0"/>
              <a:t>Region 5AAAA Regular Season Champions</a:t>
            </a:r>
          </a:p>
          <a:p>
            <a:pPr algn="ctr"/>
            <a:r>
              <a:rPr lang="en-US" sz="1100" b="1" dirty="0"/>
              <a:t>Elite 8 State Tournament </a:t>
            </a:r>
          </a:p>
          <a:p>
            <a:pPr algn="ctr"/>
            <a:r>
              <a:rPr lang="en-US" sz="1100" b="1" dirty="0"/>
              <a:t>Undefeated at Home</a:t>
            </a:r>
          </a:p>
        </p:txBody>
      </p:sp>
    </p:spTree>
    <p:extLst>
      <p:ext uri="{BB962C8B-B14F-4D97-AF65-F5344CB8AC3E}">
        <p14:creationId xmlns:p14="http://schemas.microsoft.com/office/powerpoint/2010/main" val="376355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90" y="872274"/>
            <a:ext cx="10058400" cy="55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7440" y="970671"/>
            <a:ext cx="7202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Cane Hoop Players 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 Playing College Ball</a:t>
            </a:r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55" y="2021153"/>
            <a:ext cx="2938754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9020" y="6326156"/>
            <a:ext cx="5784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Hakeem Winters -   Point University</a:t>
            </a:r>
          </a:p>
        </p:txBody>
      </p:sp>
      <p:pic>
        <p:nvPicPr>
          <p:cNvPr id="3074" name="Picture 2" descr="Hakeem Winters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615" y="2021670"/>
            <a:ext cx="2966488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5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6" y="833950"/>
            <a:ext cx="4578431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3953" y="6249358"/>
            <a:ext cx="80010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AJ Mosby – Alcorn State University &amp; NBA G League</a:t>
            </a:r>
          </a:p>
        </p:txBody>
      </p:sp>
      <p:pic>
        <p:nvPicPr>
          <p:cNvPr id="1028" name="Picture 4" descr="A.J. Mos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36" y="833952"/>
            <a:ext cx="3724109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21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850" y="1000241"/>
            <a:ext cx="2183749" cy="5577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2653" y="5059485"/>
            <a:ext cx="52568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Corey Tobin </a:t>
            </a:r>
          </a:p>
          <a:p>
            <a:pPr algn="ctr"/>
            <a:r>
              <a:rPr lang="en-US" b="1" dirty="0"/>
              <a:t>Reinhardt University</a:t>
            </a:r>
          </a:p>
        </p:txBody>
      </p:sp>
      <p:pic>
        <p:nvPicPr>
          <p:cNvPr id="2050" name="Picture 2" descr="mbb-tobin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058" y="1276695"/>
            <a:ext cx="6949440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2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yan Da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83" y="809791"/>
            <a:ext cx="367599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36943" y="5504486"/>
            <a:ext cx="45157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Ryan Davis </a:t>
            </a:r>
          </a:p>
          <a:p>
            <a:pPr algn="ctr"/>
            <a:r>
              <a:rPr lang="en-US" sz="3200" dirty="0"/>
              <a:t>Francis Marion University</a:t>
            </a:r>
          </a:p>
        </p:txBody>
      </p:sp>
    </p:spTree>
    <p:extLst>
      <p:ext uri="{BB962C8B-B14F-4D97-AF65-F5344CB8AC3E}">
        <p14:creationId xmlns:p14="http://schemas.microsoft.com/office/powerpoint/2010/main" val="378739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3" y="976725"/>
            <a:ext cx="3657600" cy="5024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1291" y="6113414"/>
            <a:ext cx="4820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Cade Archer</a:t>
            </a:r>
          </a:p>
          <a:p>
            <a:pPr algn="ctr"/>
            <a:r>
              <a:rPr lang="en-US" b="1" dirty="0"/>
              <a:t>Reinhardt University</a:t>
            </a:r>
          </a:p>
        </p:txBody>
      </p:sp>
    </p:spTree>
    <p:extLst>
      <p:ext uri="{BB962C8B-B14F-4D97-AF65-F5344CB8AC3E}">
        <p14:creationId xmlns:p14="http://schemas.microsoft.com/office/powerpoint/2010/main" val="22798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043" y="972110"/>
            <a:ext cx="1102505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Cartersville High School</a:t>
            </a:r>
            <a:endParaRPr lang="en-US" dirty="0"/>
          </a:p>
          <a:p>
            <a:pPr algn="ctr"/>
            <a:r>
              <a:rPr lang="en-US" b="1" dirty="0"/>
              <a:t> Boys Basketball </a:t>
            </a:r>
            <a:endParaRPr lang="en-US" dirty="0"/>
          </a:p>
          <a:p>
            <a:pPr algn="ctr"/>
            <a:r>
              <a:rPr lang="en-US" b="1" dirty="0"/>
              <a:t>                        		  </a:t>
            </a:r>
            <a:endParaRPr lang="en-US" dirty="0"/>
          </a:p>
          <a:p>
            <a:pPr algn="ctr"/>
            <a:r>
              <a:rPr lang="en-US" dirty="0"/>
              <a:t>    </a:t>
            </a:r>
            <a:r>
              <a:rPr lang="en-US" b="1" dirty="0"/>
              <a:t>191 Wins</a:t>
            </a:r>
            <a:endParaRPr lang="en-US" dirty="0"/>
          </a:p>
          <a:p>
            <a:pPr algn="ctr"/>
            <a:r>
              <a:rPr lang="en-US" b="1" dirty="0"/>
              <a:t>17 wins per season </a:t>
            </a:r>
            <a:endParaRPr lang="en-US" dirty="0"/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b="1" dirty="0"/>
              <a:t>9 GHSA State Tournament Appearances</a:t>
            </a:r>
            <a:endParaRPr lang="en-US" dirty="0"/>
          </a:p>
          <a:p>
            <a:pPr algn="ctr"/>
            <a:r>
              <a:rPr lang="en-US" b="1" dirty="0"/>
              <a:t>Elite 8 (2014 &amp; 2018 &amp; 2019)</a:t>
            </a:r>
            <a:endParaRPr lang="en-US" dirty="0"/>
          </a:p>
          <a:p>
            <a:pPr algn="ctr"/>
            <a:r>
              <a:rPr lang="en-US" b="1" dirty="0"/>
              <a:t>Sweet Sixteen (2013 &amp; 2015)</a:t>
            </a:r>
            <a:endParaRPr lang="en-US" dirty="0"/>
          </a:p>
          <a:p>
            <a:pPr algn="ctr"/>
            <a:r>
              <a:rPr lang="en-US" b="1" dirty="0"/>
              <a:t> </a:t>
            </a:r>
            <a:endParaRPr lang="en-US" dirty="0"/>
          </a:p>
          <a:p>
            <a:pPr algn="ctr"/>
            <a:r>
              <a:rPr lang="en-US" b="1" dirty="0"/>
              <a:t>6  Region Championships</a:t>
            </a:r>
          </a:p>
          <a:p>
            <a:pPr algn="ctr"/>
            <a:r>
              <a:rPr lang="en-US" b="1" dirty="0"/>
              <a:t>Region 5AAAA Regular Season (2018)</a:t>
            </a:r>
            <a:endParaRPr lang="en-US" dirty="0"/>
          </a:p>
          <a:p>
            <a:pPr algn="ctr"/>
            <a:r>
              <a:rPr lang="en-US" b="1" dirty="0"/>
              <a:t>Region 7AAAA Champions (2015, 2016)</a:t>
            </a:r>
          </a:p>
          <a:p>
            <a:pPr algn="ctr"/>
            <a:r>
              <a:rPr lang="en-US" b="1" dirty="0"/>
              <a:t>Region 5AAA Regular Season (2014)</a:t>
            </a:r>
            <a:endParaRPr lang="en-US" dirty="0"/>
          </a:p>
          <a:p>
            <a:pPr algn="ctr"/>
            <a:r>
              <a:rPr lang="en-US" b="1" dirty="0"/>
              <a:t>Region 5AAA Champions (2013, 2014)</a:t>
            </a:r>
            <a:endParaRPr lang="en-US" dirty="0"/>
          </a:p>
          <a:p>
            <a:pPr algn="ctr"/>
            <a:r>
              <a:rPr lang="en-US" b="1" dirty="0"/>
              <a:t> </a:t>
            </a:r>
            <a:endParaRPr lang="en-US" dirty="0"/>
          </a:p>
          <a:p>
            <a:pPr algn="ctr"/>
            <a:r>
              <a:rPr lang="en-US" b="1" dirty="0"/>
              <a:t>6 Holiday Tournament Championships</a:t>
            </a:r>
            <a:endParaRPr lang="en-US" dirty="0"/>
          </a:p>
          <a:p>
            <a:pPr algn="ctr"/>
            <a:r>
              <a:rPr lang="en-US" b="1" dirty="0"/>
              <a:t>Dalton Holiday Classic (2016)</a:t>
            </a:r>
            <a:endParaRPr lang="en-US" dirty="0"/>
          </a:p>
          <a:p>
            <a:pPr algn="ctr"/>
            <a:r>
              <a:rPr lang="en-US" b="1" dirty="0"/>
              <a:t>North Paulding Classic Tournament Champions (2015)</a:t>
            </a:r>
            <a:endParaRPr lang="en-US" dirty="0"/>
          </a:p>
          <a:p>
            <a:pPr algn="ctr"/>
            <a:r>
              <a:rPr lang="en-US" b="1" dirty="0"/>
              <a:t>Rome News Tribune Holiday Festival (2013 &amp; 2014 &amp; 2018)</a:t>
            </a:r>
          </a:p>
          <a:p>
            <a:pPr algn="ctr"/>
            <a:r>
              <a:rPr lang="en-US" b="1" dirty="0"/>
              <a:t>Tiger Christmas Clash Champions (2020) </a:t>
            </a:r>
            <a:endParaRPr lang="en-US" dirty="0"/>
          </a:p>
          <a:p>
            <a:pPr algn="ctr"/>
            <a:r>
              <a:rPr lang="en-US" b="1" dirty="0"/>
              <a:t> 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b="1" dirty="0"/>
              <a:t> </a:t>
            </a:r>
            <a:endParaRPr lang="en-US" dirty="0"/>
          </a:p>
          <a:p>
            <a:pPr algn="ctr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15477" y="5473005"/>
            <a:ext cx="6019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Jaylon Pugh – </a:t>
            </a:r>
          </a:p>
          <a:p>
            <a:pPr algn="ctr"/>
            <a:r>
              <a:rPr lang="en-US" sz="2400" b="1" dirty="0"/>
              <a:t>Furman University &amp; Lander University</a:t>
            </a:r>
          </a:p>
          <a:p>
            <a:pPr algn="ctr"/>
            <a:r>
              <a:rPr lang="en-US" sz="1200" b="1" dirty="0"/>
              <a:t> </a:t>
            </a:r>
          </a:p>
          <a:p>
            <a:pPr algn="ctr"/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95437"/>
            <a:ext cx="426720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5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15" y="1058091"/>
            <a:ext cx="3517175" cy="4689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50" y="979714"/>
            <a:ext cx="4276163" cy="48463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794" y="5865220"/>
            <a:ext cx="86606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Isaac Gridley</a:t>
            </a:r>
          </a:p>
          <a:p>
            <a:pPr algn="ctr"/>
            <a:r>
              <a:rPr lang="en-US" sz="1600" b="1" dirty="0"/>
              <a:t>Berry College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871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0217" y="5708469"/>
            <a:ext cx="50683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Perignon</a:t>
            </a:r>
            <a:r>
              <a:rPr lang="en-US" sz="4000" b="1" dirty="0"/>
              <a:t> Dyer</a:t>
            </a:r>
          </a:p>
          <a:p>
            <a:pPr algn="ctr"/>
            <a:r>
              <a:rPr lang="en-US" b="1" dirty="0"/>
              <a:t>Paine College</a:t>
            </a:r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22" y="744583"/>
            <a:ext cx="4650377" cy="465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4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65269" y="5861845"/>
            <a:ext cx="583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TJ Horton </a:t>
            </a:r>
          </a:p>
          <a:p>
            <a:pPr algn="ctr"/>
            <a:r>
              <a:rPr lang="en-US" sz="2400" b="1" dirty="0"/>
              <a:t>Georgia Highlands &amp; Dalton State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97" y="986247"/>
            <a:ext cx="3174273" cy="476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47" y="746613"/>
            <a:ext cx="7857333" cy="523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58726F-CC06-46BF-B1D8-F128F2ABD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388" y="677190"/>
            <a:ext cx="9044248" cy="602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D290A-FD06-4428-A6ED-80E5F04CA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654" y="663613"/>
            <a:ext cx="7601182" cy="5430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62B90-4ABD-4158-807E-C727C0A12F77}"/>
              </a:ext>
            </a:extLst>
          </p:cNvPr>
          <p:cNvSpPr txBox="1"/>
          <p:nvPr/>
        </p:nvSpPr>
        <p:spPr>
          <a:xfrm>
            <a:off x="2070847" y="6167589"/>
            <a:ext cx="8323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004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409F8-7134-457D-9705-3CE249F76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609600"/>
            <a:ext cx="5437909" cy="5437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A2F334-0ACB-4660-A225-759C08F92530}"/>
              </a:ext>
            </a:extLst>
          </p:cNvPr>
          <p:cNvSpPr txBox="1"/>
          <p:nvPr/>
        </p:nvSpPr>
        <p:spPr>
          <a:xfrm>
            <a:off x="2070847" y="6167589"/>
            <a:ext cx="8323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It’s Always a Great Day to be a Purple Hurricane!!</a:t>
            </a:r>
          </a:p>
        </p:txBody>
      </p:sp>
    </p:spTree>
    <p:extLst>
      <p:ext uri="{BB962C8B-B14F-4D97-AF65-F5344CB8AC3E}">
        <p14:creationId xmlns:p14="http://schemas.microsoft.com/office/powerpoint/2010/main" val="31843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703" y="979714"/>
            <a:ext cx="1139081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NW Georgia Tip-Off Club Team of the Year</a:t>
            </a:r>
            <a:endParaRPr lang="en-US" dirty="0"/>
          </a:p>
          <a:p>
            <a:pPr algn="ctr"/>
            <a:r>
              <a:rPr lang="en-US" b="1" dirty="0"/>
              <a:t>2012-2013  &amp; 2013-2014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#1 Ranked 5AAA Offense (79ppg, 2013-14 and 71ppg 2012-13)</a:t>
            </a:r>
            <a:endParaRPr lang="en-US" dirty="0"/>
          </a:p>
          <a:p>
            <a:pPr algn="ctr"/>
            <a:r>
              <a:rPr lang="en-US" b="1" dirty="0"/>
              <a:t>#1 Ranked 5AAA Defense (47 </a:t>
            </a:r>
            <a:r>
              <a:rPr lang="en-US" b="1" dirty="0" err="1"/>
              <a:t>papg</a:t>
            </a:r>
            <a:r>
              <a:rPr lang="en-US" b="1" dirty="0"/>
              <a:t> 2013-14 and 44 </a:t>
            </a:r>
            <a:r>
              <a:rPr lang="en-US" b="1" dirty="0" err="1"/>
              <a:t>papg</a:t>
            </a:r>
            <a:r>
              <a:rPr lang="en-US" b="1" dirty="0"/>
              <a:t> 2012-13)</a:t>
            </a:r>
            <a:endParaRPr lang="en-US" dirty="0"/>
          </a:p>
          <a:p>
            <a:pPr algn="ctr"/>
            <a:r>
              <a:rPr lang="en-US" b="1" dirty="0"/>
              <a:t> </a:t>
            </a:r>
            <a:endParaRPr lang="en-US" dirty="0"/>
          </a:p>
          <a:p>
            <a:pPr algn="ctr"/>
            <a:r>
              <a:rPr lang="en-US" b="1" dirty="0"/>
              <a:t>Undefeated at Home (2013-2014) (2017-2018)</a:t>
            </a:r>
            <a:endParaRPr lang="en-US" dirty="0"/>
          </a:p>
          <a:p>
            <a:pPr algn="ctr"/>
            <a:r>
              <a:rPr lang="en-US" b="1" dirty="0"/>
              <a:t>Undefeated on the Road (2012-2013)</a:t>
            </a:r>
            <a:endParaRPr lang="en-US" dirty="0"/>
          </a:p>
          <a:p>
            <a:pPr algn="ctr"/>
            <a:r>
              <a:rPr lang="en-US" b="1" dirty="0"/>
              <a:t> </a:t>
            </a:r>
            <a:endParaRPr lang="en-US" dirty="0"/>
          </a:p>
          <a:p>
            <a:pPr algn="ctr"/>
            <a:r>
              <a:rPr lang="en-US" b="1" dirty="0"/>
              <a:t>18 game winning streak (2013-2014)</a:t>
            </a:r>
            <a:endParaRPr lang="en-US" dirty="0"/>
          </a:p>
          <a:p>
            <a:pPr algn="ctr"/>
            <a:r>
              <a:rPr lang="en-US" b="1" dirty="0"/>
              <a:t>24 Game winning streak (2012-2013)</a:t>
            </a:r>
            <a:endParaRPr lang="en-US" dirty="0"/>
          </a:p>
          <a:p>
            <a:pPr algn="ctr"/>
            <a:r>
              <a:rPr lang="en-US" b="1" dirty="0"/>
              <a:t> </a:t>
            </a:r>
            <a:endParaRPr lang="en-US" dirty="0"/>
          </a:p>
          <a:p>
            <a:pPr algn="ctr"/>
            <a:r>
              <a:rPr lang="en-US" b="1" dirty="0"/>
              <a:t>Most Season wins in School History (27:  2012-2013 &amp; 2013-2014)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224" y="877078"/>
            <a:ext cx="11383347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Academic Excellence Team      </a:t>
            </a:r>
            <a:r>
              <a:rPr lang="en-US" sz="1400" dirty="0"/>
              <a:t>90%+ Cumulative Grade Point Average </a:t>
            </a:r>
          </a:p>
          <a:p>
            <a:pPr algn="ctr"/>
            <a:r>
              <a:rPr lang="en-US" sz="1200" b="1" u="sng" dirty="0"/>
              <a:t>2012-2013</a:t>
            </a:r>
          </a:p>
          <a:p>
            <a:r>
              <a:rPr lang="en-US" sz="1200" dirty="0"/>
              <a:t>Hunter Benham 		Ryan Davis     		Christian Demastus 		Caleb Gridley		Corey Tobin 			Zack Hacker		</a:t>
            </a:r>
          </a:p>
          <a:p>
            <a:pPr algn="ctr"/>
            <a:r>
              <a:rPr lang="en-US" sz="1200" b="1" u="sng" dirty="0"/>
              <a:t>2013-2014</a:t>
            </a:r>
            <a:endParaRPr lang="en-US" sz="1200" u="sng" dirty="0"/>
          </a:p>
          <a:p>
            <a:r>
              <a:rPr lang="en-US" sz="1200" dirty="0"/>
              <a:t>Hunter </a:t>
            </a:r>
            <a:r>
              <a:rPr lang="en-US" sz="1200" dirty="0" err="1"/>
              <a:t>Benham</a:t>
            </a:r>
            <a:r>
              <a:rPr lang="en-US" sz="1200" dirty="0"/>
              <a:t>		Cortney Cooley	Ryan Davis			Christian </a:t>
            </a:r>
            <a:r>
              <a:rPr lang="en-US" sz="1200" dirty="0" err="1"/>
              <a:t>Demastus</a:t>
            </a:r>
            <a:r>
              <a:rPr lang="en-US" sz="1200" dirty="0"/>
              <a:t>	Caleb Gridley 			Gabriel Gridley</a:t>
            </a:r>
          </a:p>
          <a:p>
            <a:r>
              <a:rPr lang="en-US" sz="1200" dirty="0"/>
              <a:t>Zack Hacker 			Mark </a:t>
            </a:r>
            <a:r>
              <a:rPr lang="en-US" sz="1200" dirty="0" err="1"/>
              <a:t>Quattlebaum</a:t>
            </a:r>
            <a:r>
              <a:rPr lang="en-US" sz="1200" dirty="0"/>
              <a:t>	Corey Tobin                            </a:t>
            </a:r>
            <a:r>
              <a:rPr lang="en-US" sz="1200" b="1" u="sng" dirty="0"/>
              <a:t>2014-2015</a:t>
            </a:r>
            <a:endParaRPr lang="en-US" sz="1200" u="sng" dirty="0"/>
          </a:p>
          <a:p>
            <a:r>
              <a:rPr lang="en-US" sz="1200" dirty="0"/>
              <a:t>Cortney Cooley		Miller </a:t>
            </a:r>
            <a:r>
              <a:rPr lang="en-US" sz="1200" dirty="0" err="1"/>
              <a:t>Forristall</a:t>
            </a:r>
            <a:r>
              <a:rPr lang="en-US" sz="1200" dirty="0"/>
              <a:t>	Caleb Gridley			Zack Hacker		Carson Murray		Jaylon Pugh</a:t>
            </a:r>
          </a:p>
          <a:p>
            <a:pPr algn="ctr"/>
            <a:r>
              <a:rPr lang="en-US" sz="1200" b="1" u="sng" dirty="0"/>
              <a:t>2015-2016</a:t>
            </a:r>
            <a:endParaRPr lang="en-US" sz="1200" u="sng" dirty="0"/>
          </a:p>
          <a:p>
            <a:r>
              <a:rPr lang="en-US" sz="1200" dirty="0"/>
              <a:t>Cade Archer			</a:t>
            </a:r>
            <a:r>
              <a:rPr lang="en-US" sz="1200" dirty="0" err="1"/>
              <a:t>Daunta</a:t>
            </a:r>
            <a:r>
              <a:rPr lang="en-US" sz="1200" dirty="0"/>
              <a:t> Bryan 		Tristan Carlton 		Ethan Carter 		Kaleb </a:t>
            </a:r>
            <a:r>
              <a:rPr lang="en-US" sz="1200" dirty="0" err="1"/>
              <a:t>Chatmon</a:t>
            </a:r>
            <a:r>
              <a:rPr lang="en-US" sz="1200" dirty="0"/>
              <a:t> 		</a:t>
            </a:r>
            <a:r>
              <a:rPr lang="en-US" sz="1200" dirty="0" err="1"/>
              <a:t>Xavior</a:t>
            </a:r>
            <a:r>
              <a:rPr lang="en-US" sz="1200" dirty="0"/>
              <a:t> </a:t>
            </a:r>
            <a:r>
              <a:rPr lang="en-US" sz="1200" dirty="0" err="1"/>
              <a:t>Coaxum</a:t>
            </a:r>
            <a:r>
              <a:rPr lang="en-US" sz="1200" dirty="0"/>
              <a:t> 	</a:t>
            </a:r>
          </a:p>
          <a:p>
            <a:r>
              <a:rPr lang="en-US" sz="1200" dirty="0"/>
              <a:t>Cortney Cooley		</a:t>
            </a:r>
            <a:r>
              <a:rPr lang="en-US" sz="1200" dirty="0" err="1"/>
              <a:t>Perignon</a:t>
            </a:r>
            <a:r>
              <a:rPr lang="en-US" sz="1200" dirty="0"/>
              <a:t> Dyer 	Gabriel Gridley		Isaac Gridley		Bobby Harris			Grant Harris	</a:t>
            </a:r>
          </a:p>
          <a:p>
            <a:r>
              <a:rPr lang="en-US" sz="1200" dirty="0" err="1"/>
              <a:t>JKobe</a:t>
            </a:r>
            <a:r>
              <a:rPr lang="en-US" sz="1200" dirty="0"/>
              <a:t> Orr			Darian </a:t>
            </a:r>
            <a:r>
              <a:rPr lang="en-US" sz="1200" dirty="0" err="1"/>
              <a:t>Poellnitz</a:t>
            </a:r>
            <a:r>
              <a:rPr lang="en-US" sz="1200" dirty="0"/>
              <a:t>	Jaylon Pugh                             </a:t>
            </a:r>
            <a:r>
              <a:rPr lang="en-US" sz="1200" b="1" u="sng" dirty="0"/>
              <a:t>2016-2017</a:t>
            </a:r>
            <a:endParaRPr lang="en-US" sz="1200" u="sng" dirty="0"/>
          </a:p>
          <a:p>
            <a:r>
              <a:rPr lang="en-US" sz="1200" dirty="0" err="1"/>
              <a:t>Daunta</a:t>
            </a:r>
            <a:r>
              <a:rPr lang="en-US" sz="1200" dirty="0"/>
              <a:t> Bryan  		Kaleb Chatman 	</a:t>
            </a:r>
            <a:r>
              <a:rPr lang="en-US" sz="1200" dirty="0" err="1"/>
              <a:t>Perignon</a:t>
            </a:r>
            <a:r>
              <a:rPr lang="en-US" sz="1200" dirty="0"/>
              <a:t> Dyer    		Isaac Gridley   	</a:t>
            </a:r>
            <a:r>
              <a:rPr lang="en-US" sz="1200" dirty="0" err="1"/>
              <a:t>Jacorey</a:t>
            </a:r>
            <a:r>
              <a:rPr lang="en-US" sz="1200" dirty="0"/>
              <a:t> Johns   		Jaylon Pugh      	</a:t>
            </a:r>
          </a:p>
          <a:p>
            <a:r>
              <a:rPr lang="en-US" sz="1200" dirty="0" err="1"/>
              <a:t>JKobe</a:t>
            </a:r>
            <a:r>
              <a:rPr lang="en-US" sz="1200" dirty="0"/>
              <a:t> Orr           		Jordan </a:t>
            </a:r>
            <a:r>
              <a:rPr lang="en-US" sz="1200" dirty="0" err="1"/>
              <a:t>Wilkie</a:t>
            </a:r>
            <a:r>
              <a:rPr lang="en-US" sz="1200" dirty="0"/>
              <a:t>                                                          </a:t>
            </a:r>
            <a:r>
              <a:rPr lang="en-US" sz="1200" b="1" u="sng" dirty="0"/>
              <a:t>2017-2018</a:t>
            </a:r>
          </a:p>
          <a:p>
            <a:r>
              <a:rPr lang="en-US" sz="1200" dirty="0"/>
              <a:t>Austin </a:t>
            </a:r>
            <a:r>
              <a:rPr lang="en-US" sz="1200" dirty="0" err="1"/>
              <a:t>Cauffman</a:t>
            </a:r>
            <a:r>
              <a:rPr lang="en-US" sz="1200" dirty="0"/>
              <a:t>		</a:t>
            </a:r>
            <a:r>
              <a:rPr lang="en-US" sz="1200" dirty="0" err="1"/>
              <a:t>Marquail</a:t>
            </a:r>
            <a:r>
              <a:rPr lang="en-US" sz="1200" dirty="0"/>
              <a:t> </a:t>
            </a:r>
            <a:r>
              <a:rPr lang="en-US" sz="1200" dirty="0" err="1"/>
              <a:t>Coaxum</a:t>
            </a:r>
            <a:r>
              <a:rPr lang="en-US" sz="1200" dirty="0"/>
              <a:t>	Marko Dudley			</a:t>
            </a:r>
            <a:r>
              <a:rPr lang="en-US" sz="1200" dirty="0" err="1"/>
              <a:t>Perignon</a:t>
            </a:r>
            <a:r>
              <a:rPr lang="en-US" sz="1200" dirty="0"/>
              <a:t> Dyer		Jaylen </a:t>
            </a:r>
            <a:r>
              <a:rPr lang="en-US" sz="1200" dirty="0" err="1"/>
              <a:t>Garnigan</a:t>
            </a:r>
            <a:r>
              <a:rPr lang="en-US" sz="1200" dirty="0"/>
              <a:t>		Isaac Gridley</a:t>
            </a:r>
          </a:p>
          <a:p>
            <a:r>
              <a:rPr lang="en-US" sz="1200" dirty="0"/>
              <a:t>Grant Harris			Jayden Pritchett	Jaylon Pugh                              </a:t>
            </a:r>
            <a:r>
              <a:rPr lang="en-US" sz="1200" b="1" u="sng" dirty="0"/>
              <a:t>2018-2019</a:t>
            </a:r>
          </a:p>
          <a:p>
            <a:r>
              <a:rPr lang="en-US" sz="1200" dirty="0"/>
              <a:t>Michael Abernathy		Kolbe </a:t>
            </a:r>
            <a:r>
              <a:rPr lang="en-US" sz="1200" dirty="0" err="1"/>
              <a:t>Benham</a:t>
            </a:r>
            <a:r>
              <a:rPr lang="en-US" sz="1200" dirty="0"/>
              <a:t>		Austin </a:t>
            </a:r>
            <a:r>
              <a:rPr lang="en-US" sz="1200" dirty="0" err="1"/>
              <a:t>Cauffman</a:t>
            </a:r>
            <a:r>
              <a:rPr lang="en-US" sz="1200" dirty="0"/>
              <a:t>		</a:t>
            </a:r>
            <a:r>
              <a:rPr lang="en-US" sz="1200" dirty="0" err="1"/>
              <a:t>Marquail</a:t>
            </a:r>
            <a:r>
              <a:rPr lang="en-US" sz="1200" dirty="0"/>
              <a:t> </a:t>
            </a:r>
            <a:r>
              <a:rPr lang="en-US" sz="1200" dirty="0" err="1"/>
              <a:t>Coaxum</a:t>
            </a:r>
            <a:r>
              <a:rPr lang="en-US" sz="1200" dirty="0"/>
              <a:t>	</a:t>
            </a:r>
            <a:r>
              <a:rPr lang="en-US" sz="1200" dirty="0" err="1"/>
              <a:t>Perignon</a:t>
            </a:r>
            <a:r>
              <a:rPr lang="en-US" sz="1200" dirty="0"/>
              <a:t> Dyer			Jaylin </a:t>
            </a:r>
            <a:r>
              <a:rPr lang="en-US" sz="1200" dirty="0" err="1"/>
              <a:t>Garnigan</a:t>
            </a:r>
            <a:endParaRPr lang="en-US" sz="1200" dirty="0"/>
          </a:p>
          <a:p>
            <a:r>
              <a:rPr lang="en-US" sz="1200" dirty="0"/>
              <a:t>Isaac Gridley			Emmanuel Hayes	</a:t>
            </a:r>
            <a:r>
              <a:rPr lang="en-US" sz="1200" dirty="0" err="1"/>
              <a:t>Quante</a:t>
            </a:r>
            <a:r>
              <a:rPr lang="en-US" sz="1200" dirty="0"/>
              <a:t> Jennings		Robert Novak		Chandler Wise</a:t>
            </a:r>
          </a:p>
          <a:p>
            <a:r>
              <a:rPr lang="en-US" sz="1200" dirty="0"/>
              <a:t>											    </a:t>
            </a:r>
            <a:r>
              <a:rPr lang="en-US" sz="1200" b="1" u="sng" dirty="0"/>
              <a:t>2019-2020</a:t>
            </a:r>
            <a:endParaRPr lang="en-US" sz="1200" u="sng" dirty="0"/>
          </a:p>
          <a:p>
            <a:r>
              <a:rPr lang="en-US" sz="1200" dirty="0"/>
              <a:t>Jaylen </a:t>
            </a:r>
            <a:r>
              <a:rPr lang="en-US" sz="1200" dirty="0" err="1"/>
              <a:t>Benham</a:t>
            </a:r>
            <a:r>
              <a:rPr lang="en-US" sz="1200" dirty="0"/>
              <a:t> 		Kolbe </a:t>
            </a:r>
            <a:r>
              <a:rPr lang="en-US" sz="1200" dirty="0" err="1"/>
              <a:t>Benham</a:t>
            </a:r>
            <a:r>
              <a:rPr lang="en-US" sz="1200" dirty="0"/>
              <a:t>		Kamryn Callahan		</a:t>
            </a:r>
            <a:r>
              <a:rPr lang="en-US" sz="1200" dirty="0" err="1"/>
              <a:t>Marquail</a:t>
            </a:r>
            <a:r>
              <a:rPr lang="en-US" sz="1200" dirty="0"/>
              <a:t> </a:t>
            </a:r>
            <a:r>
              <a:rPr lang="en-US" sz="1200" dirty="0" err="1"/>
              <a:t>Coaxum</a:t>
            </a:r>
            <a:r>
              <a:rPr lang="en-US" sz="1200" dirty="0"/>
              <a:t>	</a:t>
            </a:r>
            <a:r>
              <a:rPr lang="en-US" sz="1200" dirty="0" err="1"/>
              <a:t>Kedrick</a:t>
            </a:r>
            <a:r>
              <a:rPr lang="en-US" sz="1200" dirty="0"/>
              <a:t> </a:t>
            </a:r>
            <a:r>
              <a:rPr lang="en-US" sz="1200" dirty="0" err="1"/>
              <a:t>Chatmon</a:t>
            </a:r>
            <a:endParaRPr lang="en-US" sz="1200" dirty="0"/>
          </a:p>
          <a:p>
            <a:r>
              <a:rPr lang="en-US" sz="1200" dirty="0"/>
              <a:t>Marko Dudley			Luke Gambill		Manny Hayes			Kyler Johnson		Luke </a:t>
            </a:r>
            <a:r>
              <a:rPr lang="en-US" sz="1200" dirty="0" err="1"/>
              <a:t>Kotteman</a:t>
            </a:r>
            <a:r>
              <a:rPr lang="en-US" sz="1200" dirty="0"/>
              <a:t>	</a:t>
            </a:r>
          </a:p>
          <a:p>
            <a:r>
              <a:rPr lang="en-US" sz="1200" dirty="0"/>
              <a:t>Robert Novak			Jaeden Scott   		</a:t>
            </a:r>
            <a:r>
              <a:rPr lang="en-US" sz="1200" dirty="0" err="1"/>
              <a:t>Brynen</a:t>
            </a:r>
            <a:r>
              <a:rPr lang="en-US" sz="1200" dirty="0"/>
              <a:t> Wilkins                         </a:t>
            </a:r>
            <a:r>
              <a:rPr lang="en-US" sz="1200" b="1" u="sng" dirty="0"/>
              <a:t>2020-2021</a:t>
            </a:r>
            <a:endParaRPr lang="en-US" sz="1200" u="sng" dirty="0"/>
          </a:p>
          <a:p>
            <a:r>
              <a:rPr lang="en-US" sz="1200" dirty="0" err="1"/>
              <a:t>Kace</a:t>
            </a:r>
            <a:r>
              <a:rPr lang="en-US" sz="1200" dirty="0"/>
              <a:t> Adams			Jaylen </a:t>
            </a:r>
            <a:r>
              <a:rPr lang="en-US" sz="1200" dirty="0" err="1"/>
              <a:t>Benham</a:t>
            </a:r>
            <a:r>
              <a:rPr lang="en-US" sz="1200" dirty="0"/>
              <a:t>		Kolbe </a:t>
            </a:r>
            <a:r>
              <a:rPr lang="en-US" sz="1200" dirty="0" err="1"/>
              <a:t>Benham</a:t>
            </a:r>
            <a:r>
              <a:rPr lang="en-US" sz="1200" dirty="0"/>
              <a:t>			</a:t>
            </a:r>
            <a:r>
              <a:rPr lang="en-US" sz="1200" dirty="0" err="1"/>
              <a:t>Kam</a:t>
            </a:r>
            <a:r>
              <a:rPr lang="en-US" sz="1200" dirty="0"/>
              <a:t> Callahan		Collin Fletcher		Luke Gambill		</a:t>
            </a:r>
          </a:p>
          <a:p>
            <a:r>
              <a:rPr lang="en-US" sz="1200" dirty="0"/>
              <a:t>Luke </a:t>
            </a:r>
            <a:r>
              <a:rPr lang="en-US" sz="1200" dirty="0" err="1"/>
              <a:t>Kottemann</a:t>
            </a:r>
            <a:r>
              <a:rPr lang="en-US" sz="1200" dirty="0"/>
              <a:t>		Robert Novak		Romo Pace			Jaylin Scott		Sam Wiedetz</a:t>
            </a:r>
          </a:p>
          <a:p>
            <a:r>
              <a:rPr lang="en-US" sz="1400" dirty="0"/>
              <a:t>											 </a:t>
            </a:r>
            <a:r>
              <a:rPr lang="en-US" sz="1400" b="1" u="sng" dirty="0"/>
              <a:t>2021-2022</a:t>
            </a:r>
          </a:p>
          <a:p>
            <a:r>
              <a:rPr lang="en-US" sz="1400" dirty="0"/>
              <a:t>Kam Callahan		</a:t>
            </a:r>
            <a:r>
              <a:rPr lang="en-US" sz="1400" dirty="0" err="1"/>
              <a:t>Kedrick</a:t>
            </a:r>
            <a:r>
              <a:rPr lang="en-US" sz="1400" dirty="0"/>
              <a:t> Chatmon	Luke Gambill		Collin </a:t>
            </a:r>
            <a:r>
              <a:rPr lang="en-US" sz="1400" dirty="0" err="1"/>
              <a:t>Genrich</a:t>
            </a:r>
            <a:r>
              <a:rPr lang="en-US" sz="1400" dirty="0"/>
              <a:t>	Chandler Mathison	Romo Pace</a:t>
            </a:r>
          </a:p>
          <a:p>
            <a:r>
              <a:rPr lang="en-US" sz="1400" dirty="0"/>
              <a:t>Sahaj Patel			Kaden Scott		Jaylen Scott			Monte Tolbert	Michael Watts</a:t>
            </a:r>
          </a:p>
          <a:p>
            <a:r>
              <a:rPr lang="en-US" sz="1400" dirty="0"/>
              <a:t>										         	</a:t>
            </a:r>
            <a:r>
              <a:rPr lang="en-US" sz="1400" b="1" u="sng" dirty="0"/>
              <a:t>2020-2021</a:t>
            </a:r>
          </a:p>
          <a:p>
            <a:r>
              <a:rPr lang="en-US" sz="1400" dirty="0" err="1"/>
              <a:t>Catden</a:t>
            </a:r>
            <a:r>
              <a:rPr lang="en-US" sz="1400" dirty="0"/>
              <a:t> Aleman		Zion Ayeni		</a:t>
            </a:r>
            <a:r>
              <a:rPr lang="en-US" sz="1400" dirty="0" err="1"/>
              <a:t>Nasier</a:t>
            </a:r>
            <a:r>
              <a:rPr lang="en-US" sz="1400" dirty="0"/>
              <a:t> Bennett		</a:t>
            </a:r>
            <a:r>
              <a:rPr lang="en-US" sz="1400" dirty="0" err="1"/>
              <a:t>Jamauri</a:t>
            </a:r>
            <a:r>
              <a:rPr lang="en-US" sz="1400" dirty="0"/>
              <a:t> Brice	Reed Ezell			Ryder </a:t>
            </a:r>
            <a:r>
              <a:rPr lang="en-US" sz="1400" dirty="0" err="1"/>
              <a:t>Flemmons</a:t>
            </a:r>
            <a:endParaRPr lang="en-US" sz="1400" dirty="0"/>
          </a:p>
          <a:p>
            <a:r>
              <a:rPr lang="en-US" sz="1400" dirty="0"/>
              <a:t>Collin Fletcher		Collin </a:t>
            </a:r>
            <a:r>
              <a:rPr lang="en-US" sz="1400" dirty="0" err="1"/>
              <a:t>Genrich</a:t>
            </a:r>
            <a:r>
              <a:rPr lang="en-US" sz="1400" dirty="0"/>
              <a:t>	</a:t>
            </a:r>
            <a:r>
              <a:rPr lang="en-US" sz="1400" dirty="0" err="1"/>
              <a:t>Kole</a:t>
            </a:r>
            <a:r>
              <a:rPr lang="en-US" sz="1400" dirty="0"/>
              <a:t> Hardin			Cam Hill		William Irish		Sam James </a:t>
            </a:r>
          </a:p>
          <a:p>
            <a:r>
              <a:rPr lang="en-US" sz="1400" dirty="0"/>
              <a:t>Jake Johnson			James Lee		Martin </a:t>
            </a:r>
            <a:r>
              <a:rPr lang="en-US" sz="1400" dirty="0" err="1"/>
              <a:t>Maldanado</a:t>
            </a:r>
            <a:r>
              <a:rPr lang="en-US" sz="1400" dirty="0"/>
              <a:t>		Chandler Mathison Andrew </a:t>
            </a:r>
            <a:r>
              <a:rPr lang="en-US" sz="1400" dirty="0" err="1"/>
              <a:t>McElvey</a:t>
            </a:r>
            <a:r>
              <a:rPr lang="en-US" sz="1400" dirty="0"/>
              <a:t>		Romo Pace</a:t>
            </a:r>
          </a:p>
          <a:p>
            <a:r>
              <a:rPr lang="en-US" sz="1400" dirty="0"/>
              <a:t>Xavier Parker		Jaylen Scott		</a:t>
            </a:r>
            <a:r>
              <a:rPr lang="en-US" sz="1400" dirty="0" err="1"/>
              <a:t>Shakai</a:t>
            </a:r>
            <a:r>
              <a:rPr lang="en-US" sz="1400" dirty="0"/>
              <a:t> Taylor		Zac Tolbert		Monte Tolbert    Logan </a:t>
            </a:r>
            <a:r>
              <a:rPr lang="en-US" sz="1400" dirty="0" err="1"/>
              <a:t>VanPelt</a:t>
            </a:r>
            <a:r>
              <a:rPr lang="en-US" sz="1400" dirty="0"/>
              <a:t>      Sam Wiedetz 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991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2491" y="875211"/>
            <a:ext cx="8660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Community Service</a:t>
            </a:r>
          </a:p>
          <a:p>
            <a:pPr algn="ctr"/>
            <a:r>
              <a:rPr lang="en-US" sz="2800" dirty="0"/>
              <a:t>Bartow County Feed the Community Event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0" y="3461657"/>
            <a:ext cx="4197532" cy="3148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54" y="2377442"/>
            <a:ext cx="4968240" cy="37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219" y="1234195"/>
            <a:ext cx="7153252" cy="4552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5219" y="5982786"/>
            <a:ext cx="7153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  <a:p>
            <a:pPr algn="ctr"/>
            <a:r>
              <a:rPr lang="en-US" dirty="0"/>
              <a:t>Ace Home Value Tiger Clash Champions</a:t>
            </a:r>
          </a:p>
        </p:txBody>
      </p:sp>
    </p:spTree>
    <p:extLst>
      <p:ext uri="{BB962C8B-B14F-4D97-AF65-F5344CB8AC3E}">
        <p14:creationId xmlns:p14="http://schemas.microsoft.com/office/powerpoint/2010/main" val="73427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53" y="1069521"/>
            <a:ext cx="8791304" cy="4945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8309" y="6217920"/>
            <a:ext cx="36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Dalton Holiday Classic Champs</a:t>
            </a:r>
          </a:p>
        </p:txBody>
      </p:sp>
    </p:spTree>
    <p:extLst>
      <p:ext uri="{BB962C8B-B14F-4D97-AF65-F5344CB8AC3E}">
        <p14:creationId xmlns:p14="http://schemas.microsoft.com/office/powerpoint/2010/main" val="29371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" t="38128" r="1639" b="299"/>
          <a:stretch/>
        </p:blipFill>
        <p:spPr>
          <a:xfrm>
            <a:off x="2103120" y="948762"/>
            <a:ext cx="7740289" cy="4563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4902" y="5852160"/>
            <a:ext cx="585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2015 </a:t>
            </a:r>
          </a:p>
          <a:p>
            <a:pPr algn="ctr"/>
            <a:r>
              <a:rPr lang="en-US" sz="2400" dirty="0"/>
              <a:t>North Paulding Tournament Champions</a:t>
            </a:r>
          </a:p>
        </p:txBody>
      </p:sp>
    </p:spTree>
    <p:extLst>
      <p:ext uri="{BB962C8B-B14F-4D97-AF65-F5344CB8AC3E}">
        <p14:creationId xmlns:p14="http://schemas.microsoft.com/office/powerpoint/2010/main" val="141918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6" y="1066800"/>
            <a:ext cx="720397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6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dfe82b0-af0e-42de-a776-becbc7e024c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19BAB4820E604283910F06D3921F8C" ma:contentTypeVersion="16" ma:contentTypeDescription="Create a new document." ma:contentTypeScope="" ma:versionID="63b033a79cd505f39a55114295fa24d9">
  <xsd:schema xmlns:xsd="http://www.w3.org/2001/XMLSchema" xmlns:xs="http://www.w3.org/2001/XMLSchema" xmlns:p="http://schemas.microsoft.com/office/2006/metadata/properties" xmlns:ns3="8dfe82b0-af0e-42de-a776-becbc7e024c9" xmlns:ns4="60f19f3d-f6d8-426c-bcb0-eb8c789dbf89" targetNamespace="http://schemas.microsoft.com/office/2006/metadata/properties" ma:root="true" ma:fieldsID="e31a495a4df6fcf0f971ecfbdf5d8be3" ns3:_="" ns4:_="">
    <xsd:import namespace="8dfe82b0-af0e-42de-a776-becbc7e024c9"/>
    <xsd:import namespace="60f19f3d-f6d8-426c-bcb0-eb8c789dbf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fe82b0-af0e-42de-a776-becbc7e024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f19f3d-f6d8-426c-bcb0-eb8c789dbf8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664AD5-D807-4ED7-8412-0E8C15A1E81D}">
  <ds:schemaRefs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60f19f3d-f6d8-426c-bcb0-eb8c789dbf89"/>
    <ds:schemaRef ds:uri="8dfe82b0-af0e-42de-a776-becbc7e024c9"/>
  </ds:schemaRefs>
</ds:datastoreItem>
</file>

<file path=customXml/itemProps2.xml><?xml version="1.0" encoding="utf-8"?>
<ds:datastoreItem xmlns:ds="http://schemas.openxmlformats.org/officeDocument/2006/customXml" ds:itemID="{8B3C13EA-3DA2-40E0-B81E-BF2649383E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fe82b0-af0e-42de-a776-becbc7e024c9"/>
    <ds:schemaRef ds:uri="60f19f3d-f6d8-426c-bcb0-eb8c789dbf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E80B4FC-F95F-4DD3-889A-26F293024A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210</TotalTime>
  <Words>189</Words>
  <Application>Microsoft Office PowerPoint</Application>
  <PresentationFormat>Widescreen</PresentationFormat>
  <Paragraphs>116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Gill Sans MT</vt:lpstr>
      <vt:lpstr>Wingdings 2</vt:lpstr>
      <vt:lpstr>Dividend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Cartersville HS Boys Basketball Program</dc:title>
  <dc:creator>Mike Tobin</dc:creator>
  <cp:lastModifiedBy>Mike Tobin</cp:lastModifiedBy>
  <cp:revision>42</cp:revision>
  <dcterms:created xsi:type="dcterms:W3CDTF">2017-11-07T16:29:11Z</dcterms:created>
  <dcterms:modified xsi:type="dcterms:W3CDTF">2023-08-01T17:50:40Z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0x0101005019BAB4820E604283910F06D3921F8C</vt:lpwstr>
  </property>
</Properties>
</file>